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35CA9"/>
    <a:srgbClr val="951C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4888-3A09-4432-886A-514CAE621249}" type="datetimeFigureOut">
              <a:rPr lang="es-ES" smtClean="0"/>
              <a:pPr/>
              <a:t>24/05/2022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2F86-961F-4B69-8D08-116491C903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8814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42F86-961F-4B69-8D08-116491C903D2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001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44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75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64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51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61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48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44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47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44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34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18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15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 desarroll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541"/>
            <a:ext cx="12192000" cy="686060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7882" y="1122362"/>
            <a:ext cx="11066930" cy="2884723"/>
          </a:xfrm>
        </p:spPr>
        <p:txBody>
          <a:bodyPr>
            <a:normAutofit fontScale="90000"/>
          </a:bodyPr>
          <a:lstStyle/>
          <a:p>
            <a: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b="1" dirty="0">
                <a:solidFill>
                  <a:srgbClr val="FFFFFF"/>
                </a:solidFill>
                <a:latin typeface="Montserrat ExtraBold"/>
                <a:cs typeface="Montserrat ExtraBold"/>
              </a:rPr>
              <a:t>DERECHO DE REGISTRO</a:t>
            </a:r>
            <a:r>
              <a:rPr lang="es-ES_tradnl" dirty="0">
                <a:solidFill>
                  <a:srgbClr val="FFFFFF"/>
                </a:solidFill>
                <a:latin typeface="Montserrat ExtraBold"/>
                <a:cs typeface="Montserrat ExtraBold"/>
              </a:rPr>
              <a:t/>
            </a:r>
            <a:br>
              <a:rPr lang="es-ES_tradnl" dirty="0">
                <a:solidFill>
                  <a:srgbClr val="FFFFFF"/>
                </a:solidFill>
                <a:latin typeface="Montserrat ExtraBold"/>
                <a:cs typeface="Montserrat ExtraBold"/>
              </a:rPr>
            </a:br>
            <a:r>
              <a:rPr lang="es-ES" b="1" dirty="0">
                <a:solidFill>
                  <a:srgbClr val="FFFFFF"/>
                </a:solidFill>
                <a:latin typeface="Montserrat ExtraBold"/>
                <a:cs typeface="Montserrat ExtraBold"/>
              </a:rPr>
              <a:t>e INSPECCIÓN (</a:t>
            </a:r>
            <a:r>
              <a:rPr lang="es-ES" b="1" dirty="0" smtClean="0">
                <a:solidFill>
                  <a:srgbClr val="FFFFFF"/>
                </a:solidFill>
                <a:latin typeface="Montserrat ExtraBold"/>
                <a:cs typeface="Montserrat ExtraBold"/>
              </a:rPr>
              <a:t>DReI)</a:t>
            </a:r>
            <a: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sz="3600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>PROYECTO ORDENANZA  </a:t>
            </a:r>
            <a:br>
              <a:rPr lang="es-ES" sz="3600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sz="3600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>EXENCIÓN NUEVOS CONTRIBUYENTES</a:t>
            </a:r>
            <a:endParaRPr lang="es-ES_tradnl" sz="3600" spc="300" dirty="0">
              <a:solidFill>
                <a:schemeClr val="bg1"/>
              </a:solidFill>
              <a:latin typeface="Montserrat Black"/>
              <a:cs typeface="Montserrat Black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3682" y="4180114"/>
            <a:ext cx="10800000" cy="1077686"/>
          </a:xfrm>
        </p:spPr>
        <p:txBody>
          <a:bodyPr>
            <a:normAutofit fontScale="85000" lnSpcReduction="20000"/>
          </a:bodyPr>
          <a:lstStyle/>
          <a:p>
            <a:endParaRPr lang="es-AR" dirty="0">
              <a:solidFill>
                <a:schemeClr val="bg1"/>
              </a:solidFill>
              <a:latin typeface="Montserrat SemiBold" panose="00000700000000000000" pitchFamily="2" charset="0"/>
            </a:endParaRPr>
          </a:p>
          <a:p>
            <a:r>
              <a:rPr lang="es-AR" sz="6600" dirty="0">
                <a:solidFill>
                  <a:schemeClr val="bg1"/>
                </a:solidFill>
                <a:latin typeface="Montserrat SemiBold" panose="00000700000000000000" pitchFamily="2" charset="0"/>
              </a:rPr>
              <a:t>Secretaría de General</a:t>
            </a:r>
          </a:p>
          <a:p>
            <a:endParaRPr lang="es-AR" dirty="0">
              <a:solidFill>
                <a:schemeClr val="bg1"/>
              </a:solidFill>
              <a:latin typeface="Montserrat SemiBold" panose="00000700000000000000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753682" y="4007088"/>
            <a:ext cx="108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2218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60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4952" y="755455"/>
            <a:ext cx="9925766" cy="5422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b="1" u="sng" dirty="0">
                <a:latin typeface="Times New Roman" pitchFamily="18" charset="0"/>
                <a:cs typeface="Times New Roman" pitchFamily="18" charset="0"/>
              </a:rPr>
              <a:t>SUJETOS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s-ES" b="1" dirty="0">
                <a:latin typeface="Times New Roman" pitchFamily="18" charset="0"/>
                <a:cs typeface="Times New Roman" pitchFamily="18" charset="0"/>
              </a:rPr>
              <a:t>Todos los contribuyentes que inicien una actividad 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económica. </a:t>
            </a:r>
          </a:p>
          <a:p>
            <a:pPr marL="0" indent="0">
              <a:buNone/>
            </a:pPr>
            <a:endParaRPr lang="es-E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b="1" u="sng" dirty="0" smtClean="0">
                <a:latin typeface="Times New Roman" pitchFamily="18" charset="0"/>
                <a:cs typeface="Times New Roman" pitchFamily="18" charset="0"/>
              </a:rPr>
              <a:t>OBJETO</a:t>
            </a:r>
            <a:endParaRPr lang="es-ES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b="1" dirty="0">
                <a:latin typeface="Times New Roman" pitchFamily="18" charset="0"/>
                <a:cs typeface="Times New Roman" pitchFamily="18" charset="0"/>
              </a:rPr>
              <a:t>Todas las actividades económicas, cualquiera sea su naturaleza.</a:t>
            </a:r>
          </a:p>
          <a:p>
            <a:pPr marL="0" indent="0">
              <a:buNone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s-ES" b="1" u="sng" dirty="0">
                <a:latin typeface="Times New Roman" pitchFamily="18" charset="0"/>
                <a:cs typeface="Times New Roman" pitchFamily="18" charset="0"/>
              </a:rPr>
              <a:t>BENEFICIO</a:t>
            </a:r>
          </a:p>
          <a:p>
            <a:pPr marL="0" indent="0">
              <a:buNone/>
            </a:pPr>
            <a:r>
              <a:rPr lang="es-ES" b="1" dirty="0">
                <a:latin typeface="Times New Roman" pitchFamily="18" charset="0"/>
                <a:cs typeface="Times New Roman" pitchFamily="18" charset="0"/>
              </a:rPr>
              <a:t>Exención por un año del Derecho de Registro e Inspección (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DReI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) prorrogable hasta por un año más.</a:t>
            </a:r>
          </a:p>
          <a:p>
            <a:pPr marL="0" indent="0">
              <a:buNone/>
            </a:pPr>
            <a:endParaRPr lang="es-ES_tradnl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_tradnl" dirty="0">
              <a:cs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34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60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4952" y="755455"/>
            <a:ext cx="9925766" cy="5422987"/>
          </a:xfrm>
        </p:spPr>
        <p:txBody>
          <a:bodyPr>
            <a:normAutofit/>
          </a:bodyPr>
          <a:lstStyle/>
          <a:p>
            <a:pPr marL="0" indent="0">
              <a:buFontTx/>
              <a:buChar char="-"/>
            </a:pPr>
            <a:r>
              <a:rPr lang="es-ES" b="1" u="sng" dirty="0" smtClean="0">
                <a:latin typeface="Times New Roman" pitchFamily="18" charset="0"/>
                <a:cs typeface="Times New Roman" pitchFamily="18" charset="0"/>
              </a:rPr>
              <a:t>RENOVACIÓN DEL BENEFICIO</a:t>
            </a:r>
          </a:p>
          <a:p>
            <a:pPr marL="0" indent="0">
              <a:buFontTx/>
              <a:buChar char="-"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LcParenR"/>
            </a:pP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Seis (6) Períodos Fiscales: incremento entre 25% y hasta el 50% del personal en relación de dependencia.</a:t>
            </a:r>
          </a:p>
          <a:p>
            <a:pPr marL="514350" indent="-514350" algn="just">
              <a:buNone/>
            </a:pP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b) Doce (12) Períodos Fiscales: incremento más del 50% del personal en relación de dependencia.</a:t>
            </a:r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r>
              <a:rPr lang="es-ES" b="1" u="sng" dirty="0" smtClean="0">
                <a:latin typeface="Times New Roman" pitchFamily="18" charset="0"/>
                <a:cs typeface="Times New Roman" pitchFamily="18" charset="0"/>
              </a:rPr>
              <a:t>REQUISITOS</a:t>
            </a:r>
          </a:p>
          <a:p>
            <a:pPr marL="0" indent="0">
              <a:buNone/>
            </a:pP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Se establecerán en Decreto Reglamentario.</a:t>
            </a: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endParaRPr lang="es-ES_tradnl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_tradnl" dirty="0">
              <a:cs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34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606"/>
            <a:ext cx="12192000" cy="6860606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524000" y="1122362"/>
            <a:ext cx="9144000" cy="250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7200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¡</a:t>
            </a:r>
            <a:r>
              <a:rPr lang="es-ES" sz="7200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GRACIAS!</a:t>
            </a:r>
            <a:endParaRPr lang="es-ES_tradnl" sz="7200" spc="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24000" y="4180114"/>
            <a:ext cx="9144000" cy="1077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AR" sz="7200" dirty="0">
                <a:solidFill>
                  <a:schemeClr val="bg1"/>
                </a:solidFill>
                <a:latin typeface="Montserrat SemiBold" panose="00000700000000000000" pitchFamily="2" charset="0"/>
              </a:rPr>
              <a:t>Secretaría General</a:t>
            </a:r>
          </a:p>
        </p:txBody>
      </p:sp>
      <p:cxnSp>
        <p:nvCxnSpPr>
          <p:cNvPr id="7" name="Conector recto 8"/>
          <p:cNvCxnSpPr/>
          <p:nvPr/>
        </p:nvCxnSpPr>
        <p:spPr>
          <a:xfrm>
            <a:off x="2569029" y="4007088"/>
            <a:ext cx="70539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5582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107</Words>
  <Application>Microsoft Office PowerPoint</Application>
  <PresentationFormat>Personalizado</PresentationFormat>
  <Paragraphs>21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   DERECHO DE REGISTRO e INSPECCIÓN (DReI) PROYECTO ORDENANZA   EXENCIÓN NUEVOS CONTRIBUYENTES</vt:lpstr>
      <vt:lpstr>Diapositiva 2</vt:lpstr>
      <vt:lpstr>Diapositiva 3</vt:lpstr>
      <vt:lpstr>Diapositiva 4</vt:lpstr>
    </vt:vector>
  </TitlesOfParts>
  <Company>InKulpado666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Prevención de Consumos Problemáticos</dc:title>
  <dc:creator>AREA SALUD RQTA 1</dc:creator>
  <cp:lastModifiedBy>Rentas</cp:lastModifiedBy>
  <cp:revision>42</cp:revision>
  <dcterms:created xsi:type="dcterms:W3CDTF">2021-03-29T11:17:47Z</dcterms:created>
  <dcterms:modified xsi:type="dcterms:W3CDTF">2022-05-24T10:18:51Z</dcterms:modified>
</cp:coreProperties>
</file>